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6"/>
  </p:sldMasterIdLst>
  <p:notesMasterIdLst>
    <p:notesMasterId r:id="rId22"/>
  </p:notesMasterIdLst>
  <p:handoutMasterIdLst>
    <p:handoutMasterId r:id="rId23"/>
  </p:handoutMasterIdLst>
  <p:sldIdLst>
    <p:sldId id="256" r:id="rId7"/>
    <p:sldId id="260" r:id="rId8"/>
    <p:sldId id="261" r:id="rId9"/>
    <p:sldId id="268" r:id="rId10"/>
    <p:sldId id="272" r:id="rId11"/>
    <p:sldId id="273" r:id="rId12"/>
    <p:sldId id="259" r:id="rId13"/>
    <p:sldId id="270" r:id="rId14"/>
    <p:sldId id="271" r:id="rId15"/>
    <p:sldId id="264" r:id="rId16"/>
    <p:sldId id="263" r:id="rId17"/>
    <p:sldId id="262" r:id="rId18"/>
    <p:sldId id="269" r:id="rId19"/>
    <p:sldId id="274" r:id="rId20"/>
    <p:sldId id="267" r:id="rId21"/>
  </p:sldIdLst>
  <p:sldSz cx="12434888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Author" initials="A" lastIdx="2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217A"/>
    <a:srgbClr val="0A79D2"/>
    <a:srgbClr val="404040"/>
    <a:srgbClr val="EAEAEA"/>
    <a:srgbClr val="00188F"/>
    <a:srgbClr val="00176B"/>
    <a:srgbClr val="E3008C"/>
    <a:srgbClr val="FFB900"/>
    <a:srgbClr val="107C1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8068" autoAdjust="0"/>
    <p:restoredTop sz="95455" autoAdjust="0"/>
  </p:normalViewPr>
  <p:slideViewPr>
    <p:cSldViewPr>
      <p:cViewPr varScale="1">
        <p:scale>
          <a:sx n="107" d="100"/>
          <a:sy n="107" d="100"/>
        </p:scale>
        <p:origin x="144" y="108"/>
      </p:cViewPr>
      <p:guideLst/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3156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commentAuthors" Target="commentAuthor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Build 2015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2/8/2016 2:45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>
                <a:latin typeface="Segoe UI" pitchFamily="34" charset="0"/>
              </a:rPr>
              <a:t>Build 2015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2/8/2016 2:45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ti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Relationship Id="rId14" Type="http://schemas.openxmlformats.org/officeDocument/2006/relationships/image" Target="../media/image16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" y="2335152"/>
            <a:ext cx="12434887" cy="212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19" rIns="91440" bIns="4571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6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.NET Conference 2016</a:t>
            </a:r>
          </a:p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600" i="0" u="none" strike="noStrike" kern="1200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Spain</a:t>
            </a:r>
          </a:p>
        </p:txBody>
      </p:sp>
    </p:spTree>
    <p:extLst>
      <p:ext uri="{BB962C8B-B14F-4D97-AF65-F5344CB8AC3E}">
        <p14:creationId xmlns:p14="http://schemas.microsoft.com/office/powerpoint/2010/main" val="195251010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blue)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7" y="1212859"/>
            <a:ext cx="11885683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342826" indent="0">
              <a:buNone/>
              <a:defRPr>
                <a:solidFill>
                  <a:schemeClr val="bg1"/>
                </a:solidFill>
              </a:defRPr>
            </a:lvl2pPr>
            <a:lvl3pPr marL="571376" indent="0">
              <a:buNone/>
              <a:defRPr>
                <a:solidFill>
                  <a:schemeClr val="bg1"/>
                </a:solidFill>
              </a:defRPr>
            </a:lvl3pPr>
            <a:lvl4pPr marL="799927" indent="0">
              <a:buNone/>
              <a:defRPr>
                <a:solidFill>
                  <a:schemeClr val="bg1"/>
                </a:solidFill>
              </a:defRPr>
            </a:lvl4pPr>
            <a:lvl5pPr marL="102847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48250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7" y="1212859"/>
            <a:ext cx="11885683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27060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6972" y="1363662"/>
            <a:ext cx="54856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5" indent="0">
              <a:buNone/>
              <a:tabLst/>
              <a:defRPr sz="2000"/>
            </a:lvl3pPr>
            <a:lvl4pPr marL="460275" indent="0">
              <a:buNone/>
              <a:defRPr/>
            </a:lvl4pPr>
            <a:lvl5pPr marL="68565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676954" y="1363662"/>
            <a:ext cx="54856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5" indent="0">
              <a:buNone/>
              <a:tabLst/>
              <a:defRPr sz="2000"/>
            </a:lvl3pPr>
            <a:lvl4pPr marL="460275" indent="0">
              <a:buNone/>
              <a:defRPr/>
            </a:lvl4pPr>
            <a:lvl5pPr marL="68565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83447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6" y="1212855"/>
            <a:ext cx="11885683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85" indent="-24129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27" indent="-342891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First level</a:t>
            </a:r>
          </a:p>
          <a:p>
            <a:pPr marL="0" lvl="1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Second level</a:t>
            </a:r>
          </a:p>
          <a:p>
            <a:pPr marL="0" lvl="2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Code section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93682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7205" y="4928841"/>
            <a:ext cx="4501423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6014" y="1236304"/>
            <a:ext cx="3523801" cy="738664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74669" y="2142849"/>
            <a:ext cx="7009440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/>
              <a:t>Q&amp;A</a:t>
            </a:r>
            <a:endParaRPr lang="es-ES" sz="54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31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71" y="3981818"/>
            <a:ext cx="7009440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7205" y="4928841"/>
            <a:ext cx="4501423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274670" y="2998438"/>
            <a:ext cx="7009440" cy="983389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2800" dirty="0"/>
              <a:t>No olvides realizar la encuesta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6014" y="1236304"/>
            <a:ext cx="3523801" cy="738664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274669" y="2142849"/>
            <a:ext cx="7009440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/>
              <a:t>¡Gracias!</a:t>
            </a:r>
            <a:endParaRPr lang="es-ES" sz="54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76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04" y="6294485"/>
            <a:ext cx="11885682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67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172" y="3147130"/>
            <a:ext cx="329142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240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196" y="1668463"/>
            <a:ext cx="877709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13" y="1668463"/>
            <a:ext cx="274285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248434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8891" y="2125663"/>
            <a:ext cx="10057115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74825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13" y="1668463"/>
            <a:ext cx="2742850" cy="5029200"/>
          </a:xfrm>
        </p:spPr>
        <p:txBody>
          <a:bodyPr>
            <a:noAutofit/>
          </a:bodyPr>
          <a:lstStyle>
            <a:lvl1pPr marL="342891" indent="-342891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3903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71" y="3981818"/>
            <a:ext cx="7009440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71" y="2117165"/>
            <a:ext cx="7009440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7918" y="677862"/>
            <a:ext cx="4650126" cy="527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08" y="1537563"/>
            <a:ext cx="3931439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628718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/>
              <a:t>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06" y="296864"/>
            <a:ext cx="11885682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08" y="1537564"/>
            <a:ext cx="3931439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928033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600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44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04" y="1535875"/>
            <a:ext cx="3931418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8744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6" y="1212855"/>
            <a:ext cx="11885683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85" indent="-24129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27" indent="-342891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44600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06" y="2307518"/>
            <a:ext cx="1562995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3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4409" y="2301240"/>
            <a:ext cx="3232492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7068" y="2302035"/>
            <a:ext cx="3903218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7771" y="2301051"/>
            <a:ext cx="23464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3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129481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06" y="1212850"/>
            <a:ext cx="11885683" cy="2443746"/>
          </a:xfrm>
          <a:prstGeom prst="rect">
            <a:avLst/>
          </a:prstGeom>
        </p:spPr>
        <p:txBody>
          <a:bodyPr/>
          <a:lstStyle>
            <a:lvl1pPr marL="290506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86" indent="-280981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92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86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80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" y="6363076"/>
            <a:ext cx="12434889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06" y="1212850"/>
            <a:ext cx="11885683" cy="2443746"/>
          </a:xfrm>
          <a:prstGeom prst="rect">
            <a:avLst/>
          </a:prstGeom>
        </p:spPr>
        <p:txBody>
          <a:bodyPr/>
          <a:lstStyle>
            <a:lvl1pPr marL="290506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86" indent="-280981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92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86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80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30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330" y="409845"/>
            <a:ext cx="4163977" cy="1531886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46152197"/>
              </p:ext>
            </p:extLst>
          </p:nvPr>
        </p:nvGraphicFramePr>
        <p:xfrm>
          <a:off x="718618" y="1668462"/>
          <a:ext cx="10971400" cy="5120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1425">
                  <a:extLst>
                    <a:ext uri="{9D8B030D-6E8A-4147-A177-3AD203B41FA5}">
                      <a16:colId xmlns:a16="http://schemas.microsoft.com/office/drawing/2014/main" val="714248959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636315437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3456172025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218280144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4156970815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340238102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1588856562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1739759280"/>
                    </a:ext>
                  </a:extLst>
                </a:gridCol>
              </a:tblGrid>
              <a:tr h="326571">
                <a:tc gridSpan="2">
                  <a:txBody>
                    <a:bodyPr/>
                    <a:lstStyle/>
                    <a:p>
                      <a:r>
                        <a:rPr lang="es-ES_tradnl" sz="1800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  <a:ea typeface="Calibri" panose="020F0502020204030204" pitchFamily="34" charset="0"/>
                        </a:rPr>
                        <a:t>Patrocinadores</a:t>
                      </a:r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4552546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00044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25313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749602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663212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8240268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5702709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634805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734325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842204"/>
                  </a:ext>
                </a:extLst>
              </a:tr>
              <a:tr h="326571">
                <a:tc gridSpan="2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Colaboradores</a:t>
                      </a: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905400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3884556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6770854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8716887"/>
                  </a:ext>
                </a:extLst>
              </a:tr>
            </a:tbl>
          </a:graphicData>
        </a:graphic>
      </p:graphicFrame>
      <p:pic>
        <p:nvPicPr>
          <p:cNvPr id="5" name="Picture 4" descr="https://www.desarrollaconmicrosoft.com/Areas/Dotnetspain2016/Content/Images/logo-altra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99" y="2125662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s://www.desarrollaconmicrosoft.com/Areas/Dotnetspain2016/Content/Images/logo-devsdna.jp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0" b="4412"/>
          <a:stretch/>
        </p:blipFill>
        <p:spPr bwMode="auto">
          <a:xfrm>
            <a:off x="9174095" y="2013086"/>
            <a:ext cx="2292886" cy="914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https://www.desarrollaconmicrosoft.com/Areas/Dotnetspain2016/Content/Images/logo-encamina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00" y="3268373"/>
            <a:ext cx="2293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s://www.desarrollaconmicrosoft.com/Areas/Dotnetspain2016/Content/Images/logo-ilitia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382" y="3194778"/>
            <a:ext cx="1486554" cy="1108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https://www.desarrollaconmicrosoft.com/Areas/Dotnetspain2016/Content/Images/logo-intelequia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304" y="3268373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https://www.desarrollaconmicrosoft.com/Areas/Dotnetspain2016/Content/Images/logo-plain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00" y="4310887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https://www.desarrollaconmicrosoft.com/Areas/Dotnetspain2016/Content/Images/logo-sogeti.jp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622" y="4310887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https://www.desarrollaconmicrosoft.com/Areas/Dotnetspain2016/Content/Images/logo-pue.pn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00" y="5782684"/>
            <a:ext cx="2297676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s://www.desarrollaconmicrosoft.com/Areas/Dotnetspain2016/Content/Images/logo-ticjob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461" y="5756511"/>
            <a:ext cx="2297676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677461" y="2193931"/>
            <a:ext cx="2302932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200163" y="2038397"/>
            <a:ext cx="274285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685272" y="3150756"/>
            <a:ext cx="1779214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522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6" y="1212851"/>
            <a:ext cx="11885683" cy="2228302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891" indent="0">
              <a:buNone/>
              <a:defRPr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Section1</a:t>
            </a:r>
          </a:p>
          <a:p>
            <a:pPr lvl="1"/>
            <a:r>
              <a:rPr lang="en-US" dirty="0"/>
              <a:t>Subsection1</a:t>
            </a:r>
          </a:p>
          <a:p>
            <a:pPr lvl="1"/>
            <a:r>
              <a:rPr lang="en-US" dirty="0"/>
              <a:t>Subsection2</a:t>
            </a:r>
          </a:p>
          <a:p>
            <a:pPr lvl="0"/>
            <a:r>
              <a:rPr lang="en-US" dirty="0"/>
              <a:t>Section2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70496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36497" y="1212859"/>
            <a:ext cx="7923791" cy="2092881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274608" y="1585051"/>
            <a:ext cx="3657134" cy="36576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6946810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81722" y="1222350"/>
            <a:ext cx="8373841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655554" y="367267"/>
            <a:ext cx="274285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655554" y="3230912"/>
            <a:ext cx="274285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781722" y="4130623"/>
            <a:ext cx="8373841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758816" y="3230912"/>
            <a:ext cx="8373841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781722" y="367275"/>
            <a:ext cx="8373841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4649689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11885618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94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to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032" y="10"/>
            <a:ext cx="6215857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5714206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224968164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032" y="10"/>
            <a:ext cx="6215857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5714206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rgbClr val="67217A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25237179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08" y="295283"/>
            <a:ext cx="11888047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08" y="1212860"/>
            <a:ext cx="11885681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2254" y="3050569"/>
            <a:ext cx="6995160" cy="89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5" r:id="rId1"/>
    <p:sldLayoutId id="2147484264" r:id="rId2"/>
    <p:sldLayoutId id="2147484274" r:id="rId3"/>
    <p:sldLayoutId id="2147484266" r:id="rId4"/>
    <p:sldLayoutId id="2147484330" r:id="rId5"/>
    <p:sldLayoutId id="2147484331" r:id="rId6"/>
    <p:sldLayoutId id="2147484320" r:id="rId7"/>
    <p:sldLayoutId id="2147484326" r:id="rId8"/>
    <p:sldLayoutId id="2147484329" r:id="rId9"/>
    <p:sldLayoutId id="2147484323" r:id="rId10"/>
    <p:sldLayoutId id="2147484328" r:id="rId11"/>
    <p:sldLayoutId id="2147484325" r:id="rId12"/>
    <p:sldLayoutId id="2147484324" r:id="rId13"/>
    <p:sldLayoutId id="2147484332" r:id="rId14"/>
    <p:sldLayoutId id="2147484327" r:id="rId15"/>
    <p:sldLayoutId id="2147484276" r:id="rId16"/>
    <p:sldLayoutId id="2147484267" r:id="rId17"/>
    <p:sldLayoutId id="2147484268" r:id="rId18"/>
    <p:sldLayoutId id="2147484269" r:id="rId19"/>
    <p:sldLayoutId id="2147484270" r:id="rId20"/>
    <p:sldLayoutId id="2147484271" r:id="rId21"/>
    <p:sldLayoutId id="2147484272" r:id="rId22"/>
    <p:sldLayoutId id="2147484273" r:id="rId23"/>
    <p:sldLayoutId id="2147484277" r:id="rId24"/>
    <p:sldLayoutId id="2147484263" r:id="rId25"/>
    <p:sldLayoutId id="2147484307" r:id="rId26"/>
  </p:sldLayoutIdLst>
  <p:transition>
    <p:fade/>
  </p:transition>
  <p:txStyles>
    <p:titleStyle>
      <a:lvl1pPr algn="l" defTabSz="932719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3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91" marR="0" indent="-342891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185" marR="0" indent="-2412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080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674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269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97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33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695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05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5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1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07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3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9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15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1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87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 userDrawn="1">
          <p15:clr>
            <a:srgbClr val="5ACBF0"/>
          </p15:clr>
        </p15:guide>
        <p15:guide id="4" pos="1325" userDrawn="1">
          <p15:clr>
            <a:srgbClr val="5ACBF0"/>
          </p15:clr>
        </p15:guide>
        <p15:guide id="5" pos="1901" userDrawn="1">
          <p15:clr>
            <a:srgbClr val="5ACBF0"/>
          </p15:clr>
        </p15:guide>
        <p15:guide id="6" pos="2477" userDrawn="1">
          <p15:clr>
            <a:srgbClr val="5ACBF0"/>
          </p15:clr>
        </p15:guide>
        <p15:guide id="7" pos="3053" userDrawn="1">
          <p15:clr>
            <a:srgbClr val="5ACBF0"/>
          </p15:clr>
        </p15:guide>
        <p15:guide id="8" pos="3629" userDrawn="1">
          <p15:clr>
            <a:srgbClr val="5ACBF0"/>
          </p15:clr>
        </p15:guide>
        <p15:guide id="9" pos="4204" userDrawn="1">
          <p15:clr>
            <a:srgbClr val="5ACBF0"/>
          </p15:clr>
        </p15:guide>
        <p15:guide id="10" pos="4780" userDrawn="1">
          <p15:clr>
            <a:srgbClr val="5ACBF0"/>
          </p15:clr>
        </p15:guide>
        <p15:guide id="11" pos="5356" userDrawn="1">
          <p15:clr>
            <a:srgbClr val="5ACBF0"/>
          </p15:clr>
        </p15:guide>
        <p15:guide id="12" pos="5932" userDrawn="1">
          <p15:clr>
            <a:srgbClr val="5ACBF0"/>
          </p15:clr>
        </p15:guide>
        <p15:guide id="13" pos="6508" userDrawn="1">
          <p15:clr>
            <a:srgbClr val="5ACBF0"/>
          </p15:clr>
        </p15:guide>
        <p15:guide id="14" pos="7084" userDrawn="1">
          <p15:clr>
            <a:srgbClr val="5ACBF0"/>
          </p15:clr>
        </p15:guide>
        <p15:guide id="15" pos="7660" userDrawn="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5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0061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3851" y="1212854"/>
            <a:ext cx="11887199" cy="2154344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8302117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8646522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7016" y="1363662"/>
            <a:ext cx="5486399" cy="2031068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620903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5961" y="1212856"/>
            <a:ext cx="8914642" cy="1534779"/>
          </a:xfrm>
        </p:spPr>
        <p:txBody>
          <a:bodyPr/>
          <a:lstStyle/>
          <a:p>
            <a:pPr marL="0" indent="0" defTabSz="914144">
              <a:spcAft>
                <a:spcPts val="816"/>
              </a:spcAft>
              <a:buNone/>
            </a:pPr>
            <a:r>
              <a:rPr lang="en-US" dirty="0"/>
              <a:t>First level</a:t>
            </a:r>
          </a:p>
          <a:p>
            <a:pPr marL="0" lvl="1" indent="0" defTabSz="914144">
              <a:spcAft>
                <a:spcPts val="816"/>
              </a:spcAft>
              <a:buNone/>
            </a:pPr>
            <a:r>
              <a:rPr lang="en-US" dirty="0"/>
              <a:t>Second level</a:t>
            </a:r>
          </a:p>
          <a:p>
            <a:pPr marL="0" lvl="2" indent="0" defTabSz="914144">
              <a:spcAft>
                <a:spcPts val="816"/>
              </a:spcAft>
              <a:buNone/>
            </a:pPr>
            <a:r>
              <a:rPr lang="en-US" dirty="0"/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Code</a:t>
            </a:r>
            <a:r>
              <a:rPr lang="es-ES" dirty="0"/>
              <a:t> </a:t>
            </a:r>
            <a:r>
              <a:rPr lang="es-ES" dirty="0" err="1"/>
              <a:t>Section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2924226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80150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1893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Presentation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004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05828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3850" y="1212854"/>
            <a:ext cx="11887199" cy="2966840"/>
          </a:xfrm>
        </p:spPr>
        <p:txBody>
          <a:bodyPr/>
          <a:lstStyle/>
          <a:p>
            <a:pPr lvl="0"/>
            <a:r>
              <a:rPr lang="en-US" dirty="0"/>
              <a:t>Section1</a:t>
            </a:r>
          </a:p>
          <a:p>
            <a:pPr lvl="1"/>
            <a:r>
              <a:rPr lang="en-US" dirty="0"/>
              <a:t>Subsection1</a:t>
            </a:r>
          </a:p>
          <a:p>
            <a:pPr lvl="1"/>
            <a:r>
              <a:rPr lang="en-US" dirty="0"/>
              <a:t>Subsection2</a:t>
            </a:r>
          </a:p>
          <a:p>
            <a:pPr lvl="0"/>
            <a:r>
              <a:rPr lang="en-US" dirty="0"/>
              <a:t>Section2</a:t>
            </a:r>
          </a:p>
          <a:p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11086734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36249" y="1212850"/>
            <a:ext cx="7924801" cy="738664"/>
          </a:xfrm>
        </p:spPr>
        <p:txBody>
          <a:bodyPr/>
          <a:lstStyle/>
          <a:p>
            <a:r>
              <a:rPr lang="es-ES" dirty="0"/>
              <a:t>Speaker </a:t>
            </a:r>
            <a:r>
              <a:rPr lang="es-ES" dirty="0" err="1"/>
              <a:t>description</a:t>
            </a:r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Speaker </a:t>
            </a:r>
            <a:r>
              <a:rPr lang="es-ES" dirty="0" err="1"/>
              <a:t>name</a:t>
            </a:r>
            <a:endParaRPr lang="es-E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35026351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781410" y="1222348"/>
            <a:ext cx="8374910" cy="738664"/>
          </a:xfrm>
        </p:spPr>
        <p:txBody>
          <a:bodyPr/>
          <a:lstStyle/>
          <a:p>
            <a:r>
              <a:rPr lang="es-ES" dirty="0"/>
              <a:t>Speaker </a:t>
            </a:r>
            <a:r>
              <a:rPr lang="es-ES" dirty="0" err="1"/>
              <a:t>description</a:t>
            </a:r>
            <a:endParaRPr lang="es-E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3781410" y="4130622"/>
            <a:ext cx="8374910" cy="738664"/>
          </a:xfrm>
        </p:spPr>
        <p:txBody>
          <a:bodyPr/>
          <a:lstStyle/>
          <a:p>
            <a:r>
              <a:rPr lang="es-ES" dirty="0"/>
              <a:t>Speaker </a:t>
            </a:r>
            <a:r>
              <a:rPr lang="es-ES" dirty="0" err="1"/>
              <a:t>description</a:t>
            </a:r>
            <a:endParaRPr lang="es-E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s-ES" dirty="0"/>
              <a:t>Speaker </a:t>
            </a:r>
            <a:r>
              <a:rPr lang="es-ES" dirty="0" err="1"/>
              <a:t>name</a:t>
            </a:r>
            <a:endParaRPr lang="es-E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s-ES" dirty="0"/>
              <a:t>Speaker </a:t>
            </a:r>
            <a:r>
              <a:rPr lang="es-ES" dirty="0" err="1"/>
              <a:t>name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1971355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35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861930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Foto </a:t>
            </a:r>
            <a:r>
              <a:rPr lang="es-ES" dirty="0" err="1"/>
              <a:t>slide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357634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989475B9-DB6C-4EAF-8622-952BB3581377}" vid="{3DC98DF2-15D7-439F-8B72-0561DF431F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2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b2dfeed-2da1-4ef4-b600-f5543001ef98">
      <UserInfo>
        <DisplayName/>
        <AccountId xsi:nil="true"/>
        <AccountType/>
      </UserInfo>
    </SharedWithUsers>
    <_ShortcutUrl xmlns="ed015050-a57a-4d39-9cd8-b09b64473eb7">
      <Url xsi:nil="true"/>
      <Description xsi:nil="true"/>
    </_ShortcutUrl>
  </documentManagement>
</p:properties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655A170DB5584FB5BF1EFD28586C3A" ma:contentTypeVersion="3" ma:contentTypeDescription="Create a new document." ma:contentTypeScope="" ma:versionID="ac9eeb9d9b9ba19d34f79db8b3e24ee8">
  <xsd:schema xmlns:xsd="http://www.w3.org/2001/XMLSchema" xmlns:xs="http://www.w3.org/2001/XMLSchema" xmlns:p="http://schemas.microsoft.com/office/2006/metadata/properties" xmlns:ns2="2b2dfeed-2da1-4ef4-b600-f5543001ef98" xmlns:ns3="ed015050-a57a-4d39-9cd8-b09b64473eb7" targetNamespace="http://schemas.microsoft.com/office/2006/metadata/properties" ma:root="true" ma:fieldsID="201ee68f6898ad23f8753cba542e5bc7" ns2:_="" ns3:_="">
    <xsd:import namespace="2b2dfeed-2da1-4ef4-b600-f5543001ef98"/>
    <xsd:import namespace="ed015050-a57a-4d39-9cd8-b09b64473e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ShortcutUr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2dfeed-2da1-4ef4-b600-f5543001ef9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015050-a57a-4d39-9cd8-b09b64473eb7" elementFormDefault="qualified">
    <xsd:import namespace="http://schemas.microsoft.com/office/2006/documentManagement/types"/>
    <xsd:import namespace="http://schemas.microsoft.com/office/infopath/2007/PartnerControls"/>
    <xsd:element name="_ShortcutUrl" ma:index="10" nillable="true" ma:displayName="_ShortcutUrl" ma:hidden="true" ma:internalName="c000__Shortcut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77D6579-22AD-4A80-9B8A-923346340664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D09F2354-96C1-4297-859C-D88A853443FE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ed015050-a57a-4d39-9cd8-b09b64473eb7"/>
    <ds:schemaRef ds:uri="2b2dfeed-2da1-4ef4-b600-f5543001ef98"/>
    <ds:schemaRef ds:uri="http://purl.org/dc/terms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www.w3.org/XML/1998/namespace"/>
  </ds:schemaRefs>
</ds:datastoreItem>
</file>

<file path=customXml/itemProps5.xml><?xml version="1.0" encoding="utf-8"?>
<ds:datastoreItem xmlns:ds="http://schemas.openxmlformats.org/officeDocument/2006/customXml" ds:itemID="{E2D80EEE-13AE-464A-A252-3E3C532E44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2dfeed-2da1-4ef4-b600-f5543001ef98"/>
    <ds:schemaRef ds:uri="ed015050-a57a-4d39-9cd8-b09b64473e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Build_2015_Template</Template>
  <TotalTime>1233</TotalTime>
  <Words>87</Words>
  <Application>Microsoft Office PowerPoint</Application>
  <PresentationFormat>Custom</PresentationFormat>
  <Paragraphs>48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Avenir LT Pro 45 Book</vt:lpstr>
      <vt:lpstr>Calibri</vt:lpstr>
      <vt:lpstr>Consolas</vt:lpstr>
      <vt:lpstr>ＭＳ Ｐゴシック</vt:lpstr>
      <vt:lpstr>Segoe UI</vt:lpstr>
      <vt:lpstr>Segoe UI Light</vt:lpstr>
      <vt:lpstr>Segoe UI Semilight</vt:lpstr>
      <vt:lpstr>Wingdings</vt:lpstr>
      <vt:lpstr>5-30629_Build_Template_WHITE</vt:lpstr>
      <vt:lpstr>PowerPoint Presentation</vt:lpstr>
      <vt:lpstr>Presentation title</vt:lpstr>
      <vt:lpstr>PowerPoint Presentation</vt:lpstr>
      <vt:lpstr>Agenda</vt:lpstr>
      <vt:lpstr>Speaker name</vt:lpstr>
      <vt:lpstr>PowerPoint Presentation</vt:lpstr>
      <vt:lpstr>Section name</vt:lpstr>
      <vt:lpstr>Section name</vt:lpstr>
      <vt:lpstr>Foto slide</vt:lpstr>
      <vt:lpstr>Section name</vt:lpstr>
      <vt:lpstr>Section name</vt:lpstr>
      <vt:lpstr>Section name</vt:lpstr>
      <vt:lpstr>Code Section</vt:lpstr>
      <vt:lpstr>PowerPoint Presentation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Build 2015</dc:subject>
  <dc:creator>Andrew Clinick</dc:creator>
  <cp:keywords>Build 2015</cp:keywords>
  <dc:description>Template: Mitchell Derrey, Silver Fox Productions
Formatting: 
Audience Type:</dc:description>
  <cp:lastModifiedBy>Diego Martínez</cp:lastModifiedBy>
  <cp:revision>76</cp:revision>
  <dcterms:created xsi:type="dcterms:W3CDTF">2015-04-07T19:39:07Z</dcterms:created>
  <dcterms:modified xsi:type="dcterms:W3CDTF">2016-02-08T13:54:54Z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0x0101000A655A170DB5584FB5BF1EFD28586C3A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173;#Moscone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172;#San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dience1">
    <vt:lpwstr/>
  </property>
  <property fmtid="{D5CDD505-2E9C-101B-9397-08002B2CF9AE}" pid="12" name="TaxKeyword">
    <vt:lpwstr>170;#Build 2015|54419920-0a06-43b0-b2df-79127b266d93</vt:lpwstr>
  </property>
  <property fmtid="{D5CDD505-2E9C-101B-9397-08002B2CF9AE}" pid="13" name="Event Name">
    <vt:lpwstr>171;#BUILD|58542b36-5bf5-46a6-a53f-a41fb7a73785</vt:lpwstr>
  </property>
  <property fmtid="{D5CDD505-2E9C-101B-9397-08002B2CF9AE}" pid="14" name="Tfs.IsStoryboard">
    <vt:bool>true</vt:bool>
  </property>
  <property fmtid="{D5CDD505-2E9C-101B-9397-08002B2CF9AE}" pid="15" name="Tfs.LastKnownPath">
    <vt:lpwstr>https://microsoft.sharepoint.com/teams/dxspain/evangelism/Shared%20Documents/03.%20Dev%20-%20Activities/151022%20Windows%2010%20Hel10%20World/Marketing/Master%20presentation.pptx</vt:lpwstr>
  </property>
  <property fmtid="{D5CDD505-2E9C-101B-9397-08002B2CF9AE}" pid="16" name="_ShortcutUrl">
    <vt:lpwstr>, </vt:lpwstr>
  </property>
</Properties>
</file>